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E914-B5B7-43F3-8EC8-F36EFF6F694C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00DF7-C58A-4C6B-98DA-1FF6D2656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0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0AE2733-0ED6-427F-92A1-EBD6340A9ECE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FF4A95-AFB8-41DB-86B5-6FD821EF4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660"/>
            <a:ext cx="11049000" cy="5931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аспекты развития работы ЗАГС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Конюховском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сельском Совете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4" y="2361061"/>
            <a:ext cx="4626591" cy="3469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2381532"/>
            <a:ext cx="45719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478" y="327545"/>
            <a:ext cx="11668835" cy="1569493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Семья – это самое дорогое, что есть у человека, основа и смысл нашей жизни. Так важно в непростые, насыщенные событиями времена находить надёжную опору в своей семье, ощутить поддержку самого родного и близкого любимого человека, делить с ним все будни и праздники.</a:t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: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4" y="1692443"/>
            <a:ext cx="4463746" cy="30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2" y="3706169"/>
            <a:ext cx="4541364" cy="28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Гончаруки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005" y="1692443"/>
            <a:ext cx="3049475" cy="46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Заневск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58" y="2425738"/>
            <a:ext cx="3262969" cy="44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3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Отдел загс </a:t>
            </a:r>
            <a:r>
              <a:rPr lang="ru-RU" dirty="0" err="1"/>
              <a:t>Берестовицкого</a:t>
            </a:r>
            <a:r>
              <a:rPr lang="ru-RU" dirty="0"/>
              <a:t> районного исполнительного комитета – наш методический центр. Все мы понимаем, как важна работа сотрудников загса, как важен их профессионализм. Объем работы районных отделов загс, бесспорно, шире чем регистрация в сельских Советах. Рождение, смерть, заключение брака, расторжение брака,  установление отцовства, усыновление, перемена имени.</a:t>
            </a:r>
          </a:p>
          <a:p>
            <a:r>
              <a:rPr lang="ru-RU" dirty="0"/>
              <a:t>Мы поздравляем с эти праздником бывших и настоящих работников отдела ЗАГС </a:t>
            </a:r>
            <a:r>
              <a:rPr lang="ru-RU" dirty="0" err="1"/>
              <a:t>Берестовицкого</a:t>
            </a:r>
            <a:r>
              <a:rPr lang="ru-RU" dirty="0"/>
              <a:t> райисполкома. Благодарим их за помощь, поддержку, понимание и желаем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ПРОЦВЕТАНИЯ!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18 декабря 1917 года –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День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образования органов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ЗАГС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Рисунок 10" descr="http://hq-pix.ru/ob/6/fioletovaya_orhideya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5" y="234144"/>
            <a:ext cx="2375250" cy="148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5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14" y="259307"/>
            <a:ext cx="10515600" cy="13647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флаг_Израи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92321" y="2274838"/>
            <a:ext cx="92804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Жизнь души на земле не кончается,</a:t>
            </a:r>
          </a:p>
          <a:p>
            <a:r>
              <a:rPr lang="ru-RU" sz="2800" dirty="0" smtClean="0"/>
              <a:t>      Свет </a:t>
            </a:r>
            <a:r>
              <a:rPr lang="ru-RU" sz="2800" dirty="0"/>
              <a:t>любви не рождается вновь.</a:t>
            </a:r>
          </a:p>
          <a:p>
            <a:r>
              <a:rPr lang="ru-RU" sz="2800" dirty="0" smtClean="0"/>
              <a:t>           В </a:t>
            </a:r>
            <a:r>
              <a:rPr lang="ru-RU" sz="2800" dirty="0"/>
              <a:t>кругу вечности всё повторяется,</a:t>
            </a:r>
          </a:p>
          <a:p>
            <a:r>
              <a:rPr lang="ru-RU" sz="2800" dirty="0" smtClean="0"/>
              <a:t>                Мы </a:t>
            </a:r>
            <a:r>
              <a:rPr lang="ru-RU" sz="2800" dirty="0"/>
              <a:t>– творцы! Мы есть Божья любовь!</a:t>
            </a:r>
          </a:p>
          <a:p>
            <a:r>
              <a:rPr lang="ru-RU" sz="2800" dirty="0" smtClean="0"/>
              <a:t>                     Неподвластна </a:t>
            </a:r>
            <a:r>
              <a:rPr lang="ru-RU" sz="2800" dirty="0"/>
              <a:t>пространству и времени</a:t>
            </a:r>
          </a:p>
          <a:p>
            <a:r>
              <a:rPr lang="ru-RU" sz="2800" dirty="0" smtClean="0"/>
              <a:t>                            Память </a:t>
            </a:r>
            <a:r>
              <a:rPr lang="ru-RU" sz="2800" dirty="0"/>
              <a:t>сердца в душах живых,</a:t>
            </a:r>
          </a:p>
          <a:p>
            <a:r>
              <a:rPr lang="ru-RU" sz="2800" dirty="0" smtClean="0"/>
              <a:t>                                  Создавая </a:t>
            </a:r>
            <a:r>
              <a:rPr lang="ru-RU" sz="2800" dirty="0"/>
              <a:t>связь неразрывную</a:t>
            </a:r>
          </a:p>
          <a:p>
            <a:r>
              <a:rPr lang="ru-RU" sz="2800" dirty="0" smtClean="0"/>
              <a:t>                                         И </a:t>
            </a:r>
            <a:r>
              <a:rPr lang="ru-RU" sz="2800" dirty="0"/>
              <a:t>в духовных мирах и земных.</a:t>
            </a:r>
          </a:p>
        </p:txBody>
      </p:sp>
      <p:pic>
        <p:nvPicPr>
          <p:cNvPr id="5122" name="Рисунок 4" descr="http://wp.miray.com.ua/site/miray/files/wallpapers/wallpaper-2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32" y="2060846"/>
            <a:ext cx="2841526" cy="198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8" descr="http://flowersmoscva.ru/d/154372/d/42766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07157"/>
            <a:ext cx="3429237" cy="202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9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5218" y="278287"/>
            <a:ext cx="4626591" cy="3090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Время рушит гранитные замки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И заносит песком города.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Но для нас в век сети Интернета,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Не имеют значенья года.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Мы уйдем вглубь веков поколений,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Перероем архивы до дна.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И для будущих наших потомков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Восстановим родных имена.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56" y="278286"/>
            <a:ext cx="4637873" cy="3090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21" y="3473820"/>
            <a:ext cx="4758798" cy="3243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3473820"/>
            <a:ext cx="4846859" cy="32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3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 Год </a:t>
            </a:r>
            <a:r>
              <a:rPr lang="ru-RU" sz="2800" dirty="0"/>
              <a:t>1940 – тогда ещё </a:t>
            </a:r>
            <a:r>
              <a:rPr lang="ru-RU" sz="2800" dirty="0" err="1"/>
              <a:t>Глебовичский</a:t>
            </a:r>
            <a:r>
              <a:rPr lang="ru-RU" sz="2800" dirty="0"/>
              <a:t> сельсовет, в который входили деревни: Глебовичи, </a:t>
            </a:r>
            <a:r>
              <a:rPr lang="ru-RU" sz="2800" dirty="0" err="1"/>
              <a:t>Грайно</a:t>
            </a:r>
            <a:r>
              <a:rPr lang="ru-RU" sz="2800" dirty="0"/>
              <a:t>, </a:t>
            </a:r>
            <a:r>
              <a:rPr lang="ru-RU" sz="2800" dirty="0" err="1"/>
              <a:t>Жорновка</a:t>
            </a:r>
            <a:r>
              <a:rPr lang="ru-RU" sz="2800" dirty="0"/>
              <a:t>, Козлы, Конюхи, </a:t>
            </a:r>
            <a:r>
              <a:rPr lang="ru-RU" sz="2800" dirty="0" err="1"/>
              <a:t>Могиляны</a:t>
            </a:r>
            <a:r>
              <a:rPr lang="ru-RU" sz="2800" dirty="0"/>
              <a:t>, </a:t>
            </a:r>
            <a:r>
              <a:rPr lang="ru-RU" sz="2800" dirty="0" err="1"/>
              <a:t>Одла</a:t>
            </a:r>
            <a:r>
              <a:rPr lang="ru-RU" sz="2800" dirty="0"/>
              <a:t>, </a:t>
            </a:r>
            <a:r>
              <a:rPr lang="ru-RU" sz="2800" dirty="0" err="1"/>
              <a:t>Плебановцы</a:t>
            </a:r>
            <a:r>
              <a:rPr lang="ru-RU" sz="2800" dirty="0"/>
              <a:t>, </a:t>
            </a:r>
            <a:r>
              <a:rPr lang="ru-RU" sz="2800" dirty="0" err="1"/>
              <a:t>Саросеки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 С </a:t>
            </a:r>
            <a:r>
              <a:rPr lang="ru-RU" sz="2800" dirty="0"/>
              <a:t>1940 по 1941 год </a:t>
            </a:r>
            <a:r>
              <a:rPr lang="ru-RU" sz="2800" dirty="0" err="1"/>
              <a:t>Глебовичский</a:t>
            </a:r>
            <a:r>
              <a:rPr lang="ru-RU" sz="2800" dirty="0"/>
              <a:t> сельсовет в составе </a:t>
            </a:r>
            <a:r>
              <a:rPr lang="ru-RU" sz="2800" dirty="0" err="1"/>
              <a:t>Крынковского</a:t>
            </a:r>
            <a:r>
              <a:rPr lang="ru-RU" sz="2800" dirty="0"/>
              <a:t> района </a:t>
            </a:r>
            <a:r>
              <a:rPr lang="ru-RU" sz="2800" dirty="0" err="1"/>
              <a:t>Белостоцкой</a:t>
            </a:r>
            <a:r>
              <a:rPr lang="ru-RU" sz="2800" dirty="0"/>
              <a:t> области.</a:t>
            </a:r>
          </a:p>
          <a:p>
            <a:r>
              <a:rPr lang="ru-RU" sz="2800" dirty="0" smtClean="0"/>
              <a:t> С </a:t>
            </a:r>
            <a:r>
              <a:rPr lang="ru-RU" sz="2800" dirty="0"/>
              <a:t>20 сентября 1944 – в составе </a:t>
            </a:r>
            <a:r>
              <a:rPr lang="ru-RU" sz="2800" dirty="0" err="1"/>
              <a:t>Берестовицкого</a:t>
            </a:r>
            <a:r>
              <a:rPr lang="ru-RU" sz="2800" dirty="0"/>
              <a:t> района</a:t>
            </a:r>
          </a:p>
          <a:p>
            <a:r>
              <a:rPr lang="ru-RU" sz="2800" dirty="0" smtClean="0"/>
              <a:t> С </a:t>
            </a:r>
            <a:r>
              <a:rPr lang="ru-RU" sz="2800" dirty="0"/>
              <a:t>25 декабря 1962 – в составе </a:t>
            </a:r>
            <a:r>
              <a:rPr lang="ru-RU" sz="2800" dirty="0" err="1"/>
              <a:t>Свислочского</a:t>
            </a:r>
            <a:r>
              <a:rPr lang="ru-RU" sz="2800" dirty="0"/>
              <a:t> района</a:t>
            </a:r>
          </a:p>
          <a:p>
            <a:r>
              <a:rPr lang="ru-RU" sz="2800" dirty="0" smtClean="0"/>
              <a:t> С </a:t>
            </a:r>
            <a:r>
              <a:rPr lang="ru-RU" sz="2800" dirty="0"/>
              <a:t>30 июля 1966 – опять в составе </a:t>
            </a:r>
            <a:r>
              <a:rPr lang="ru-RU" sz="2800" dirty="0" err="1"/>
              <a:t>Берестовицкого</a:t>
            </a:r>
            <a:r>
              <a:rPr lang="ru-RU" sz="2800" dirty="0"/>
              <a:t> района.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7987" y="518615"/>
            <a:ext cx="10341684" cy="1132764"/>
          </a:xfrm>
        </p:spPr>
        <p:txBody>
          <a:bodyPr/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Открываем страницу истории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Конюховского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 сельского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Совета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2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12 ноября 1973 года </a:t>
            </a:r>
            <a:r>
              <a:rPr lang="ru-RU" sz="2800" dirty="0" err="1"/>
              <a:t>Глебовичский</a:t>
            </a:r>
            <a:r>
              <a:rPr lang="ru-RU" sz="2800" dirty="0"/>
              <a:t> сельсовет переименован в </a:t>
            </a:r>
            <a:r>
              <a:rPr lang="ru-RU" sz="2800" dirty="0" err="1"/>
              <a:t>Конюховский</a:t>
            </a:r>
            <a:r>
              <a:rPr lang="ru-RU" sz="2800" dirty="0"/>
              <a:t>.</a:t>
            </a:r>
          </a:p>
          <a:p>
            <a:r>
              <a:rPr lang="ru-RU" sz="2800" dirty="0"/>
              <a:t>15 января 2014 года к </a:t>
            </a:r>
            <a:r>
              <a:rPr lang="ru-RU" sz="2800" dirty="0" err="1"/>
              <a:t>Конюховскому</a:t>
            </a:r>
            <a:r>
              <a:rPr lang="ru-RU" sz="2800" dirty="0"/>
              <a:t> присоединяется </a:t>
            </a:r>
            <a:r>
              <a:rPr lang="ru-RU" sz="2800" dirty="0" err="1"/>
              <a:t>Макаровецкий</a:t>
            </a:r>
            <a:r>
              <a:rPr lang="ru-RU" sz="2800" dirty="0"/>
              <a:t>. Так образовался существующий в настоящее время </a:t>
            </a:r>
            <a:r>
              <a:rPr lang="ru-RU" sz="2800" dirty="0" err="1"/>
              <a:t>Конюховский</a:t>
            </a:r>
            <a:r>
              <a:rPr lang="ru-RU" sz="2800" dirty="0"/>
              <a:t> сельский Совет. Площадь земель в настоящее время составляет 11673.3 га. На территории сельсовета расположено 29 населенных пунктов. Численность населения составляет около 1600 человек.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7987" y="600500"/>
            <a:ext cx="10341684" cy="1132765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История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Конюховского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 сельского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Совета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3406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922" y="232013"/>
            <a:ext cx="10481749" cy="1542196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Родился ребёнок, выбрали имя, нужно зарегистрировать – идут в сельский Совет; случилась беда – умер близкий человек – идут в сельский Совет.</a:t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Здесь вас выслушают, посочувствуют, поддержат добрым словом, помогут, используя профессиональные знания и психологические навыки.</a:t>
            </a:r>
          </a:p>
        </p:txBody>
      </p:sp>
      <p:pic>
        <p:nvPicPr>
          <p:cNvPr id="2050" name="Рисунок 1" descr="http://nashagazeta.info/wp-content/uploads/2015/07/braksem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2044737"/>
            <a:ext cx="3701130" cy="261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3" descr="http://italiatut.com/wp-content/uploads/den_metheri_01-794x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29" y="4231076"/>
            <a:ext cx="3619988" cy="244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4" descr="http://lawer.jofo.me/data/userfiles/5017/images/thumbs/jofo_me_1192889-84340.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37" y="2044737"/>
            <a:ext cx="3090365" cy="204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7" descr="http://s5.hostingkartinok.com/uploads/images/2013/08/8fe8c8569995acb1272b580212d1e8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30" y="2098535"/>
            <a:ext cx="3686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8" descr="http://evroremont.pp.ua/uploads/posts/2017-02/chim-korisn-dtyam-zagadki-pro-smyu_88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74" y="4325489"/>
            <a:ext cx="39719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34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6979" y="2156346"/>
            <a:ext cx="10522691" cy="4490114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/>
              <a:t>Горлова </a:t>
            </a:r>
            <a:r>
              <a:rPr lang="ru-RU" sz="3400" dirty="0"/>
              <a:t>Софья Михайловна</a:t>
            </a:r>
          </a:p>
          <a:p>
            <a:r>
              <a:rPr lang="ru-RU" sz="3400" dirty="0" err="1"/>
              <a:t>Левоневич</a:t>
            </a:r>
            <a:r>
              <a:rPr lang="ru-RU" sz="3400" dirty="0"/>
              <a:t> Виктория </a:t>
            </a:r>
            <a:r>
              <a:rPr lang="ru-RU" sz="3400" dirty="0" err="1"/>
              <a:t>Алёйзовна</a:t>
            </a:r>
            <a:endParaRPr lang="ru-RU" sz="3400" dirty="0"/>
          </a:p>
          <a:p>
            <a:r>
              <a:rPr lang="ru-RU" sz="3400" dirty="0"/>
              <a:t>Павлова Людмила Ивановна</a:t>
            </a:r>
          </a:p>
          <a:p>
            <a:r>
              <a:rPr lang="ru-RU" sz="3400" dirty="0" err="1"/>
              <a:t>Бобко</a:t>
            </a:r>
            <a:r>
              <a:rPr lang="ru-RU" sz="3400" dirty="0"/>
              <a:t> Раиса Михайловна</a:t>
            </a:r>
          </a:p>
          <a:p>
            <a:r>
              <a:rPr lang="ru-RU" sz="3400" dirty="0"/>
              <a:t>Куликовская </a:t>
            </a:r>
            <a:r>
              <a:rPr lang="ru-RU" sz="3400" dirty="0" err="1"/>
              <a:t>Люцина</a:t>
            </a:r>
            <a:r>
              <a:rPr lang="ru-RU" sz="3400" dirty="0"/>
              <a:t> Станиславовна</a:t>
            </a:r>
          </a:p>
          <a:p>
            <a:r>
              <a:rPr lang="ru-RU" sz="3400" dirty="0" err="1" smtClean="0"/>
              <a:t>Куркеж</a:t>
            </a:r>
            <a:r>
              <a:rPr lang="ru-RU" sz="3400" dirty="0" smtClean="0"/>
              <a:t> </a:t>
            </a:r>
            <a:r>
              <a:rPr lang="ru-RU" sz="3400" dirty="0"/>
              <a:t>Фаина Ивановна</a:t>
            </a:r>
          </a:p>
          <a:p>
            <a:r>
              <a:rPr lang="ru-RU" sz="3400" dirty="0" err="1"/>
              <a:t>Варченя</a:t>
            </a:r>
            <a:r>
              <a:rPr lang="ru-RU" sz="3400" dirty="0"/>
              <a:t> Валентина Ивановна</a:t>
            </a:r>
          </a:p>
          <a:p>
            <a:r>
              <a:rPr lang="ru-RU" sz="3400" dirty="0" err="1"/>
              <a:t>Хомко</a:t>
            </a:r>
            <a:r>
              <a:rPr lang="ru-RU" sz="3400" dirty="0"/>
              <a:t> Зинаида Михайловна</a:t>
            </a:r>
          </a:p>
          <a:p>
            <a:r>
              <a:rPr lang="ru-RU" sz="3400" dirty="0"/>
              <a:t>Казакевич Нина Михайловна</a:t>
            </a:r>
          </a:p>
          <a:p>
            <a:r>
              <a:rPr lang="ru-RU" sz="3400" dirty="0"/>
              <a:t>Гуж Алла Николаевна</a:t>
            </a:r>
          </a:p>
          <a:p>
            <a:r>
              <a:rPr lang="ru-RU" sz="3400" dirty="0" err="1"/>
              <a:t>Заневская</a:t>
            </a:r>
            <a:r>
              <a:rPr lang="ru-RU" sz="3400" dirty="0"/>
              <a:t> Людмила Николаевна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7987" y="532263"/>
            <a:ext cx="10341684" cy="1064524"/>
          </a:xfrm>
        </p:spPr>
        <p:txBody>
          <a:bodyPr/>
          <a:lstStyle/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В разное время роль секретаря исполняли:</a:t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590" y="1071172"/>
            <a:ext cx="3232882" cy="2989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27" y="3515975"/>
            <a:ext cx="4707525" cy="3090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1672" y="1364776"/>
            <a:ext cx="166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Горлова С.М.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062114" y="6237027"/>
            <a:ext cx="189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Левоневич</a:t>
            </a:r>
            <a:r>
              <a:rPr lang="ru-RU" sz="2000" b="1" i="1" dirty="0" smtClean="0"/>
              <a:t> В.А.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26797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5" y="851648"/>
            <a:ext cx="2885348" cy="3418940"/>
          </a:xfrm>
        </p:spPr>
      </p:pic>
      <p:sp>
        <p:nvSpPr>
          <p:cNvPr id="5" name="TextBox 4"/>
          <p:cNvSpPr txBox="1"/>
          <p:nvPr/>
        </p:nvSpPr>
        <p:spPr>
          <a:xfrm>
            <a:off x="805218" y="327547"/>
            <a:ext cx="208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Павлова Л.И.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77" y="1156189"/>
            <a:ext cx="2610620" cy="3944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5839" y="696879"/>
            <a:ext cx="2012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Бобко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Р.М.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0" y="1614231"/>
            <a:ext cx="2735521" cy="4489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9731" y="1156189"/>
            <a:ext cx="223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Куликовская  Л.С.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52" y="2873275"/>
            <a:ext cx="2931850" cy="3772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66831" y="2361063"/>
            <a:ext cx="268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Варченя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В.И.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Рисунок 1" descr="http://svadbaua.org/wp-content/uploads/2207-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93" y="144489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" descr="http://boombob.ru/img/picture/May/12/0e68e3863e81d8357a3216284fbc88cb/mini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2" y="4585313"/>
            <a:ext cx="3010958" cy="21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2" y="560401"/>
            <a:ext cx="2012931" cy="3017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661" y="191069"/>
            <a:ext cx="193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Куркеж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Ф.И.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4" y="1311028"/>
            <a:ext cx="2210431" cy="2910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9427" y="941696"/>
            <a:ext cx="181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Хомко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З.М.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08" y="1703303"/>
            <a:ext cx="2361570" cy="3171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7707" y="1311028"/>
            <a:ext cx="20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Казакевич Н.М.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:\Гуж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17" y="2529161"/>
            <a:ext cx="2270075" cy="30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69278" y="2129051"/>
            <a:ext cx="1551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Гуж А.Н.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H:\Заневска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068" y="3635960"/>
            <a:ext cx="2086514" cy="264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39353" y="3289110"/>
            <a:ext cx="217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Заневская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Л.Н.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Рисунок 3" descr="http://img1.liveinternet.ru/images/attach/c/5/87/780/87780555_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0" y="17830"/>
            <a:ext cx="3084393" cy="246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6" descr="http://nastusia.net/uploads/posts/2016-01/1454152071_uk_k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2" y="4325154"/>
            <a:ext cx="3637017" cy="218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7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Соединять любящие сердца узами брака – одна из обязанностей работников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сельсовета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7" y="2109948"/>
            <a:ext cx="3037615" cy="4219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95" y="2452518"/>
            <a:ext cx="5392759" cy="3534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79" y="2088253"/>
            <a:ext cx="3088943" cy="45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0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1029</TotalTime>
  <Words>490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Презентация PowerPoint</vt:lpstr>
      <vt:lpstr>Презентация PowerPoint</vt:lpstr>
      <vt:lpstr>Открываем страницу истории Конюховского сельского Совета </vt:lpstr>
      <vt:lpstr>История Конюховского сельского Совета </vt:lpstr>
      <vt:lpstr>Родился ребёнок, выбрали имя, нужно зарегистрировать – идут в сельский Совет; случилась беда – умер близкий человек – идут в сельский Совет. Здесь вас выслушают, посочувствуют, поддержат добрым словом, помогут, используя профессиональные знания и психологические навыки.</vt:lpstr>
      <vt:lpstr>В разное время роль секретаря исполняли: </vt:lpstr>
      <vt:lpstr>Презентация PowerPoint</vt:lpstr>
      <vt:lpstr>Презентация PowerPoint</vt:lpstr>
      <vt:lpstr>  Соединять любящие сердца узами брака – одна из обязанностей работников сельсовета  </vt:lpstr>
      <vt:lpstr>Семья – это самое дорогое, что есть у человека, основа и смысл нашей жизни. Так важно в непростые, насыщенные событиями времена находить надёжную опору в своей семье, ощутить поддержку самого родного и близкого любимого человека, делить с ним все будни и праздники. </vt:lpstr>
      <vt:lpstr>18 декабря 1917 года –  День образования органов ЗАГС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NotePad.by</dc:creator>
  <cp:lastModifiedBy>Alesya</cp:lastModifiedBy>
  <cp:revision>131</cp:revision>
  <dcterms:created xsi:type="dcterms:W3CDTF">2014-12-11T21:57:33Z</dcterms:created>
  <dcterms:modified xsi:type="dcterms:W3CDTF">2017-12-13T14:53:17Z</dcterms:modified>
</cp:coreProperties>
</file>