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88" r:id="rId29"/>
    <p:sldId id="286" r:id="rId30"/>
    <p:sldId id="289" r:id="rId31"/>
    <p:sldId id="290" r:id="rId32"/>
    <p:sldId id="291" r:id="rId33"/>
    <p:sldId id="29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A1E75D3-C16E-45CE-B2F4-1887B029E17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9425C83-A333-443C-88DB-2CE21C4FE5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14908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«КУЛЬТОВЫЕ </a:t>
            </a:r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ПАМЯТНИКИ</a:t>
            </a:r>
            <a:b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</a:t>
            </a:r>
            <a:b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ДОСТОПРИМИЧАТЕЛЬНОСТИ</a:t>
            </a:r>
            <a:b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БЕРЕСТОВИЦКОГО РАЙОНА»</a:t>
            </a:r>
            <a:b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0581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296267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</a:rPr>
              <a:t>Каплица Вознесения Пресвятой Девы Марии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5148064" cy="3861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88640"/>
            <a:ext cx="5256584" cy="3942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84168" y="5073326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err="1" smtClean="0">
                <a:solidFill>
                  <a:schemeClr val="accent1">
                    <a:lumMod val="50000"/>
                  </a:schemeClr>
                </a:solidFill>
              </a:rPr>
              <a:t>аг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600" dirty="0" err="1" smtClean="0">
                <a:solidFill>
                  <a:schemeClr val="accent1">
                    <a:lumMod val="50000"/>
                  </a:schemeClr>
                </a:solidFill>
              </a:rPr>
              <a:t>Массоляны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900149" cy="367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27933" y="1052736"/>
            <a:ext cx="3178696" cy="1219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</a:rPr>
              <a:t>Каплица Вознесения Пресвятой Девы Марии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8960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87624" y="4849018"/>
            <a:ext cx="2376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err="1" smtClean="0">
                <a:solidFill>
                  <a:schemeClr val="accent1">
                    <a:lumMod val="50000"/>
                  </a:schemeClr>
                </a:solidFill>
              </a:rPr>
              <a:t>аг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600" dirty="0" err="1" smtClean="0">
                <a:solidFill>
                  <a:schemeClr val="accent1">
                    <a:lumMod val="50000"/>
                  </a:schemeClr>
                </a:solidFill>
              </a:rPr>
              <a:t>Массоляны</a:t>
            </a:r>
            <a:r>
              <a:rPr lang="ru-RU" sz="27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7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" y="1"/>
            <a:ext cx="9001662" cy="67768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Церковь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в честь Вознесения Пресвятой Богородицы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д. Гольни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65" y="476672"/>
            <a:ext cx="4563126" cy="6084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581128"/>
            <a:ext cx="4176464" cy="1219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Церковь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</a:rPr>
              <a:t>в честь Вознесения Пресвятой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Богородицы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280587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308304" y="748735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д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Гольни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07288" cy="12192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               Церковь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в честь Вознесения Пресвятой Богородицы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               д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.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effectLst/>
              </a:rPr>
              <a:t>Гольни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946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94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</a:rPr>
              <a:t>Свято-Покровская церковь в д. Олекшицы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0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3034680" cy="1219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Свято-Покровская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церковь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36912"/>
            <a:ext cx="5324309" cy="3993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2656"/>
            <a:ext cx="5088565" cy="38164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300192" y="494116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аг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Олекшицы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0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9144000" cy="68397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Церковь имени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Святого великомученика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Димитрия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effectLst/>
              </a:rPr>
              <a:t>Салунского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effectLst/>
              </a:rPr>
              <a:t>аг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.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Малая Берестовица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1268760"/>
            <a:ext cx="5112568" cy="1219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Церковь имени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святого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великомученика Димитрия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effectLst/>
              </a:rPr>
              <a:t>Салунского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51250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30777"/>
            <a:ext cx="4386064" cy="3289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292080" y="4475551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аг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.  Малая Берестовица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6215"/>
            <a:ext cx="3429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1216" y="404664"/>
            <a:ext cx="4186808" cy="1219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Церковь имени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Святого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</a:rPr>
              <a:t>великомученика Димитрия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effectLst/>
              </a:rPr>
              <a:t>Салунского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52" y="0"/>
            <a:ext cx="3515882" cy="2636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34" y="2653061"/>
            <a:ext cx="3642659" cy="3828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567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43" y="-27332"/>
            <a:ext cx="9180443" cy="68853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260648"/>
            <a:ext cx="8229600" cy="4572000"/>
          </a:xfrm>
        </p:spPr>
        <p:txBody>
          <a:bodyPr/>
          <a:lstStyle/>
          <a:p>
            <a:pPr marL="0" indent="0" algn="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Костёл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Яна </a:t>
            </a:r>
            <a:r>
              <a:rPr lang="ru-RU" b="1" dirty="0" err="1">
                <a:solidFill>
                  <a:schemeClr val="bg1"/>
                </a:solidFill>
              </a:rPr>
              <a:t>Непомука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8978" y="6597352"/>
            <a:ext cx="8229600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/>
              </a:rPr>
            </a:br>
            <a:r>
              <a:rPr lang="ru-RU" b="1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b="1" dirty="0">
                <a:solidFill>
                  <a:schemeClr val="bg1"/>
                </a:solidFill>
                <a:effectLst/>
              </a:rPr>
              <a:t>д. Большие </a:t>
            </a:r>
            <a:r>
              <a:rPr lang="ru-RU" b="1" dirty="0" smtClean="0">
                <a:solidFill>
                  <a:schemeClr val="bg1"/>
                </a:solidFill>
                <a:effectLst/>
              </a:rPr>
              <a:t>Эйсмонты</a:t>
            </a:r>
            <a:r>
              <a:rPr lang="ru-RU" dirty="0">
                <a:solidFill>
                  <a:schemeClr val="bg1"/>
                </a:solidFill>
                <a:effectLst/>
              </a:rPr>
              <a:t/>
            </a:r>
            <a:br>
              <a:rPr lang="ru-RU" dirty="0">
                <a:solidFill>
                  <a:schemeClr val="bg1"/>
                </a:solidFill>
                <a:effectLst/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6" y="0"/>
            <a:ext cx="9242703" cy="6823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effectLst/>
              </a:rPr>
              <a:t>Костел святого Антония </a:t>
            </a:r>
            <a:r>
              <a:rPr lang="ru-RU" sz="2800" b="1" dirty="0" err="1" smtClean="0">
                <a:solidFill>
                  <a:schemeClr val="tx1"/>
                </a:solidFill>
                <a:effectLst/>
              </a:rPr>
              <a:t>Падуанского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/>
              </a:rPr>
            </a:br>
            <a:r>
              <a:rPr lang="ru-RU" sz="2800" b="1" dirty="0" err="1" smtClean="0">
                <a:solidFill>
                  <a:schemeClr val="tx1"/>
                </a:solidFill>
                <a:effectLst/>
              </a:rPr>
              <a:t>аг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>.  </a:t>
            </a:r>
            <a:r>
              <a:rPr lang="ru-RU" sz="2800" b="1" dirty="0">
                <a:solidFill>
                  <a:schemeClr val="tx1"/>
                </a:solidFill>
                <a:effectLst/>
              </a:rPr>
              <a:t>Малая Берестовица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816424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10991" y="1124744"/>
            <a:ext cx="404279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bg2"/>
                </a:solidFill>
                <a:effectLst/>
              </a:rPr>
              <a:t>Костел святого Антония </a:t>
            </a:r>
            <a:r>
              <a:rPr lang="ru-RU" sz="2800" b="1" dirty="0" err="1" smtClean="0">
                <a:solidFill>
                  <a:schemeClr val="bg2"/>
                </a:solidFill>
                <a:effectLst/>
              </a:rPr>
              <a:t>Падуанского</a:t>
            </a:r>
            <a:r>
              <a:rPr lang="ru-RU" sz="2800" b="1" dirty="0" smtClean="0">
                <a:solidFill>
                  <a:schemeClr val="bg2"/>
                </a:solidFill>
                <a:effectLst/>
              </a:rPr>
              <a:t/>
            </a:r>
            <a:br>
              <a:rPr lang="ru-RU" sz="2800" b="1" dirty="0" smtClean="0">
                <a:solidFill>
                  <a:schemeClr val="bg2"/>
                </a:solidFill>
                <a:effectLst/>
              </a:rPr>
            </a:br>
            <a:r>
              <a:rPr lang="ru-RU" sz="2800" b="1" dirty="0" smtClean="0">
                <a:solidFill>
                  <a:schemeClr val="bg2"/>
                </a:solidFill>
                <a:effectLst/>
              </a:rPr>
              <a:t> </a:t>
            </a:r>
            <a:br>
              <a:rPr lang="ru-RU" sz="2800" b="1" dirty="0" smtClean="0">
                <a:solidFill>
                  <a:schemeClr val="bg2"/>
                </a:solidFill>
                <a:effectLst/>
              </a:rPr>
            </a:br>
            <a:r>
              <a:rPr lang="ru-RU" sz="2800" b="1" dirty="0" err="1" smtClean="0">
                <a:solidFill>
                  <a:schemeClr val="bg2"/>
                </a:solidFill>
                <a:effectLst/>
              </a:rPr>
              <a:t>аг</a:t>
            </a:r>
            <a:r>
              <a:rPr lang="ru-RU" sz="2800" b="1" dirty="0" smtClean="0">
                <a:solidFill>
                  <a:schemeClr val="bg2"/>
                </a:solidFill>
                <a:effectLst/>
              </a:rPr>
              <a:t>.  </a:t>
            </a:r>
            <a:r>
              <a:rPr lang="ru-RU" sz="2800" b="1" dirty="0">
                <a:solidFill>
                  <a:schemeClr val="bg2"/>
                </a:solidFill>
                <a:effectLst/>
              </a:rPr>
              <a:t>Малая Берестовица</a:t>
            </a:r>
            <a:endParaRPr lang="ru-RU" sz="2800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21" y="2708920"/>
            <a:ext cx="4286250" cy="3209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90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483161" cy="5995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75498" y="620688"/>
            <a:ext cx="3682752" cy="1219200"/>
          </a:xfrm>
        </p:spPr>
        <p:txBody>
          <a:bodyPr>
            <a:noAutofit/>
          </a:bodyPr>
          <a:lstStyle/>
          <a:p>
            <a:pPr algn="ctr"/>
            <a:r>
              <a:rPr lang="be-BY" sz="3200" b="1" dirty="0">
                <a:solidFill>
                  <a:schemeClr val="bg2"/>
                </a:solidFill>
                <a:effectLst/>
              </a:rPr>
              <a:t>Костёл Преображения </a:t>
            </a:r>
            <a:r>
              <a:rPr lang="be-BY" sz="3200" b="1" dirty="0" smtClean="0">
                <a:solidFill>
                  <a:schemeClr val="bg2"/>
                </a:solidFill>
                <a:effectLst/>
              </a:rPr>
              <a:t>Господнего</a:t>
            </a:r>
            <a:endParaRPr lang="ru-RU" sz="3200" dirty="0">
              <a:solidFill>
                <a:schemeClr val="bg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8"/>
            <a:ext cx="4286250" cy="3960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507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4762500" cy="3581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8640"/>
            <a:ext cx="4392740" cy="4437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539552" y="908720"/>
            <a:ext cx="3312368" cy="1219200"/>
          </a:xfrm>
        </p:spPr>
        <p:txBody>
          <a:bodyPr>
            <a:noAutofit/>
          </a:bodyPr>
          <a:lstStyle/>
          <a:p>
            <a:pPr algn="ctr"/>
            <a:r>
              <a:rPr lang="be-BY" sz="3200" b="1" dirty="0">
                <a:solidFill>
                  <a:schemeClr val="bg2"/>
                </a:solidFill>
                <a:effectLst/>
              </a:rPr>
              <a:t>Костёл Преображения </a:t>
            </a:r>
            <a:r>
              <a:rPr lang="be-BY" sz="3200" b="1" dirty="0" smtClean="0">
                <a:solidFill>
                  <a:schemeClr val="bg2"/>
                </a:solidFill>
                <a:effectLst/>
              </a:rPr>
              <a:t>Господнего</a:t>
            </a:r>
            <a:endParaRPr lang="ru-RU" sz="32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104" y="55892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г.п. Большая Берестовица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Костёл Пресвятой Девы Марии 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b="1" dirty="0" smtClean="0">
                <a:solidFill>
                  <a:schemeClr val="bg2"/>
                </a:solidFill>
              </a:rPr>
              <a:t>(</a:t>
            </a:r>
            <a:r>
              <a:rPr lang="ru-RU" b="1" dirty="0">
                <a:solidFill>
                  <a:schemeClr val="bg2"/>
                </a:solidFill>
                <a:effectLst/>
              </a:rPr>
              <a:t>Кармелитов костёл</a:t>
            </a:r>
            <a:r>
              <a:rPr lang="ru-RU" b="1" dirty="0" smtClean="0">
                <a:solidFill>
                  <a:schemeClr val="bg2"/>
                </a:solidFill>
              </a:rPr>
              <a:t>)</a:t>
            </a:r>
            <a:endParaRPr lang="ru-RU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" y="-14527"/>
            <a:ext cx="9137642" cy="68988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2"/>
                </a:solidFill>
              </a:rPr>
              <a:t>Костёл Пресвятой Девы Марии </a:t>
            </a:r>
            <a:br>
              <a:rPr lang="ru-RU" dirty="0">
                <a:solidFill>
                  <a:schemeClr val="bg2"/>
                </a:solidFill>
              </a:rPr>
            </a:br>
            <a:r>
              <a:rPr lang="ru-RU" b="1" dirty="0">
                <a:solidFill>
                  <a:schemeClr val="bg2"/>
                </a:solidFill>
              </a:rPr>
              <a:t>(</a:t>
            </a:r>
            <a:r>
              <a:rPr lang="ru-RU" b="1" dirty="0">
                <a:solidFill>
                  <a:schemeClr val="bg2"/>
                </a:solidFill>
                <a:effectLst/>
              </a:rPr>
              <a:t>Кармелитов костёл</a:t>
            </a:r>
            <a:r>
              <a:rPr lang="ru-RU" b="1" dirty="0">
                <a:solidFill>
                  <a:schemeClr val="bg2"/>
                </a:solidFill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7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384" cy="6865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4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8" y="0"/>
            <a:ext cx="9161208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79912" y="152400"/>
            <a:ext cx="4906888" cy="45719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41580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3923928" cy="3923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" y="1472320"/>
            <a:ext cx="4618856" cy="7509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Ян Король Ходкевич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1356"/>
            <a:ext cx="3960440" cy="39803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652120" y="435029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/>
                </a:solidFill>
              </a:rPr>
              <a:t>Александр </a:t>
            </a:r>
            <a:r>
              <a:rPr lang="ru-RU" sz="2400" dirty="0" err="1" smtClean="0">
                <a:solidFill>
                  <a:schemeClr val="bg2"/>
                </a:solidFill>
              </a:rPr>
              <a:t>Ягелончик</a:t>
            </a:r>
            <a:endParaRPr lang="ru-RU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2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30470"/>
            <a:ext cx="4536504" cy="34023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049688" cy="3037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69622"/>
            <a:ext cx="405045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240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332271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Костёл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Яна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Непомука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5238416" cy="3501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0648"/>
            <a:ext cx="5064224" cy="3798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868144" y="4797152"/>
            <a:ext cx="2898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д. Большие Эйсмонты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3888432" cy="58326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86189"/>
            <a:ext cx="4032448" cy="58951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919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8883"/>
            <a:ext cx="9144000" cy="6874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03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3699"/>
            <a:ext cx="4273512" cy="4667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3610744" cy="1219200"/>
          </a:xfrm>
        </p:spPr>
        <p:txBody>
          <a:bodyPr>
            <a:noAutofit/>
          </a:bodyPr>
          <a:lstStyle/>
          <a:p>
            <a:pPr algn="ctr"/>
            <a:r>
              <a:rPr lang="ru-RU" sz="2400" b="1" smtClean="0">
                <a:solidFill>
                  <a:schemeClr val="bg2"/>
                </a:solidFill>
                <a:effectLst/>
              </a:rPr>
              <a:t>Свято-Николаевская церковь</a:t>
            </a:r>
            <a:endParaRPr lang="ru-RU" sz="2400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32" y="191328"/>
            <a:ext cx="4604927" cy="3453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220072" y="450912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/>
                </a:solidFill>
              </a:rPr>
              <a:t>г.п. Большая Берестовица</a:t>
            </a:r>
            <a:endParaRPr lang="ru-RU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" y="-4287"/>
            <a:ext cx="9149716" cy="6862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  <a:effectLst/>
              </a:rPr>
              <a:t>Свято-Николаевская церковь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4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76461"/>
            <a:ext cx="3616952" cy="54118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1043608" y="4509120"/>
            <a:ext cx="3888432" cy="157924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Костёл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Яна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Непомука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3888432" cy="42484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617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272829" cy="32038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4032448" cy="6165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4815051" y="4221088"/>
            <a:ext cx="3888432" cy="157924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Костёл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Яна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Непомука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73"/>
            <a:ext cx="9144000" cy="69126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87924" y="188640"/>
            <a:ext cx="5400600" cy="1219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</a:rPr>
              <a:t>Ц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ерковь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</a:rPr>
              <a:t>в честь Рождества Пресвятой Богородицы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1700808"/>
            <a:ext cx="16561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err="1" smtClean="0">
                <a:solidFill>
                  <a:schemeClr val="accent1">
                    <a:lumMod val="50000"/>
                  </a:schemeClr>
                </a:solidFill>
              </a:rPr>
              <a:t>аг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700" dirty="0" err="1" smtClean="0">
                <a:solidFill>
                  <a:schemeClr val="accent1">
                    <a:lumMod val="50000"/>
                  </a:schemeClr>
                </a:solidFill>
              </a:rPr>
              <a:t>Массоляны</a:t>
            </a:r>
            <a:endParaRPr lang="ru-RU" sz="17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4896544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Церковь в честь Рождества Пресвятой Богородицы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1" y="3068960"/>
            <a:ext cx="4248472" cy="36031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68" y="476672"/>
            <a:ext cx="4083918" cy="5805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043608" y="2027523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аг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Массоляны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6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5760640" cy="5796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332656"/>
            <a:ext cx="3899925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407696" y="422108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Каплица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49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"/>
            <a:ext cx="9144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96136" y="980728"/>
            <a:ext cx="3610744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аг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2800" b="1" dirty="0" smtClean="0"/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Массоляны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2990" y="116632"/>
            <a:ext cx="7638020" cy="6068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Каплица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</a:rPr>
              <a:t>Вознесения Пресвятой Девы Марии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192</TotalTime>
  <Words>137</Words>
  <Application>Microsoft Office PowerPoint</Application>
  <PresentationFormat>Экран (4:3)</PresentationFormat>
  <Paragraphs>42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Constantia</vt:lpstr>
      <vt:lpstr>Wingdings 2</vt:lpstr>
      <vt:lpstr>Бумажная</vt:lpstr>
      <vt:lpstr>«КУЛЬТОВЫЕ ПАМЯТНИКИ  И ДОСТОПРИМИЧАТЕЛЬНОСТИ   БЕРЕСТОВИЦКОГО РАЙОНА» </vt:lpstr>
      <vt:lpstr>  д. Большие Эйсмонты </vt:lpstr>
      <vt:lpstr>Костёл  Яна Непомука</vt:lpstr>
      <vt:lpstr>Презентация PowerPoint</vt:lpstr>
      <vt:lpstr>Презентация PowerPoint</vt:lpstr>
      <vt:lpstr>Церковь в честь Рождества Пресвятой Богородицы</vt:lpstr>
      <vt:lpstr>Презентация PowerPoint</vt:lpstr>
      <vt:lpstr>Презентация PowerPoint</vt:lpstr>
      <vt:lpstr>Каплица Вознесения Пресвятой Девы Марии </vt:lpstr>
      <vt:lpstr>Каплица Вознесения Пресвятой Девы Марии </vt:lpstr>
      <vt:lpstr>Каплица Вознесения Пресвятой Девы Марии </vt:lpstr>
      <vt:lpstr>Церковь в честь Вознесения Пресвятой Богородицы   д. Гольни</vt:lpstr>
      <vt:lpstr>Церковь в честь Вознесения Пресвятой Богородицы</vt:lpstr>
      <vt:lpstr>                Церковь в честь Вознесения Пресвятой Богородицы                   д. Гольни</vt:lpstr>
      <vt:lpstr>Свято-Покровская церковь в д. Олекшицы</vt:lpstr>
      <vt:lpstr>Свято-Покровская церковь</vt:lpstr>
      <vt:lpstr>Церковь имени Святого великомученика  Димитрия Салунского    аг.  Малая Берестовица</vt:lpstr>
      <vt:lpstr>Церковь имени  святого великомученика Димитрия Салунского</vt:lpstr>
      <vt:lpstr>Церковь имени  Святого великомученика Димитрия Салунского</vt:lpstr>
      <vt:lpstr>Костел святого Антония Падуанского аг.  Малая Берестовица</vt:lpstr>
      <vt:lpstr>Костел святого Антония Падуанского   аг.  Малая Берестовица</vt:lpstr>
      <vt:lpstr>Костёл Преображения Господнего</vt:lpstr>
      <vt:lpstr>Костёл Преображения Господнего</vt:lpstr>
      <vt:lpstr>Костёл Пресвятой Девы Марии  (Кармелитов костёл)</vt:lpstr>
      <vt:lpstr>Костёл Пресвятой Девы Марии  (Кармелитов костёл)</vt:lpstr>
      <vt:lpstr>Презентация PowerPoint</vt:lpstr>
      <vt:lpstr>Презентация PowerPoint</vt:lpstr>
      <vt:lpstr>Ян Король Ходкевич</vt:lpstr>
      <vt:lpstr>Презентация PowerPoint</vt:lpstr>
      <vt:lpstr>Презентация PowerPoint</vt:lpstr>
      <vt:lpstr>Презентация PowerPoint</vt:lpstr>
      <vt:lpstr>Свято-Николаевская церковь</vt:lpstr>
      <vt:lpstr>Свято-Николаевская церковь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Курсовая работа по организации туризма   </dc:title>
  <dc:creator>User</dc:creator>
  <cp:lastModifiedBy>RePack by Diakov</cp:lastModifiedBy>
  <cp:revision>20</cp:revision>
  <dcterms:created xsi:type="dcterms:W3CDTF">2012-05-12T18:04:35Z</dcterms:created>
  <dcterms:modified xsi:type="dcterms:W3CDTF">2020-11-25T07:31:28Z</dcterms:modified>
</cp:coreProperties>
</file>