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27.7</c:v>
                </c:pt>
                <c:pt idx="1">
                  <c:v>65.5</c:v>
                </c:pt>
                <c:pt idx="2">
                  <c:v>72.400000000000006</c:v>
                </c:pt>
                <c:pt idx="3">
                  <c:v>62.9</c:v>
                </c:pt>
                <c:pt idx="4">
                  <c:v>71.3</c:v>
                </c:pt>
                <c:pt idx="5">
                  <c:v>65.900000000000006</c:v>
                </c:pt>
                <c:pt idx="6">
                  <c:v>52.3</c:v>
                </c:pt>
                <c:pt idx="7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3.6</c:v>
                </c:pt>
                <c:pt idx="1">
                  <c:v>4.9000000000000004</c:v>
                </c:pt>
                <c:pt idx="2">
                  <c:v>5.8</c:v>
                </c:pt>
                <c:pt idx="3">
                  <c:v>4.8</c:v>
                </c:pt>
                <c:pt idx="4">
                  <c:v>4.0999999999999996</c:v>
                </c:pt>
                <c:pt idx="5">
                  <c:v>4.5</c:v>
                </c:pt>
                <c:pt idx="6">
                  <c:v>5</c:v>
                </c:pt>
                <c:pt idx="7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dLbl>
              <c:idx val="4"/>
              <c:layout>
                <c:manualLayout>
                  <c:x val="-1.0357695789575588E-16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8-4E15-AACC-7F8DA9DF3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5.6</c:v>
                </c:pt>
                <c:pt idx="1">
                  <c:v>5.6</c:v>
                </c:pt>
                <c:pt idx="2">
                  <c:v>3.5</c:v>
                </c:pt>
                <c:pt idx="3">
                  <c:v>1.7</c:v>
                </c:pt>
                <c:pt idx="4">
                  <c:v>1.1000000000000001</c:v>
                </c:pt>
                <c:pt idx="5">
                  <c:v>2.6</c:v>
                </c:pt>
                <c:pt idx="6">
                  <c:v>18.7</c:v>
                </c:pt>
                <c:pt idx="7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43.9</c:v>
                </c:pt>
                <c:pt idx="1">
                  <c:v>24</c:v>
                </c:pt>
                <c:pt idx="2">
                  <c:v>18.3</c:v>
                </c:pt>
                <c:pt idx="3">
                  <c:v>30.6</c:v>
                </c:pt>
                <c:pt idx="4">
                  <c:v>23.5</c:v>
                </c:pt>
                <c:pt idx="5">
                  <c:v>27</c:v>
                </c:pt>
                <c:pt idx="6">
                  <c:v>24</c:v>
                </c:pt>
                <c:pt idx="7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10521.3</c:v>
                </c:pt>
                <c:pt idx="1">
                  <c:v>1325.2</c:v>
                </c:pt>
                <c:pt idx="2">
                  <c:v>2421</c:v>
                </c:pt>
                <c:pt idx="3">
                  <c:v>1902.9</c:v>
                </c:pt>
                <c:pt idx="4">
                  <c:v>2570.4</c:v>
                </c:pt>
                <c:pt idx="5">
                  <c:v>2058.5</c:v>
                </c:pt>
                <c:pt idx="6">
                  <c:v>15641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5187.7</c:v>
                </c:pt>
                <c:pt idx="1">
                  <c:v>6831.8</c:v>
                </c:pt>
                <c:pt idx="2">
                  <c:v>7773.1</c:v>
                </c:pt>
                <c:pt idx="3">
                  <c:v>2436.1999999999998</c:v>
                </c:pt>
                <c:pt idx="4">
                  <c:v>12287.7</c:v>
                </c:pt>
                <c:pt idx="5">
                  <c:v>1722.2</c:v>
                </c:pt>
                <c:pt idx="6">
                  <c:v>1412.7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12.9</c:v>
                </c:pt>
                <c:pt idx="1">
                  <c:v>76.7</c:v>
                </c:pt>
                <c:pt idx="2">
                  <c:v>75</c:v>
                </c:pt>
                <c:pt idx="3">
                  <c:v>70.7</c:v>
                </c:pt>
                <c:pt idx="4">
                  <c:v>78.400000000000006</c:v>
                </c:pt>
                <c:pt idx="5">
                  <c:v>74.8</c:v>
                </c:pt>
                <c:pt idx="6">
                  <c:v>80.400000000000006</c:v>
                </c:pt>
                <c:pt idx="7">
                  <c:v>82.3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17.899999999999999</c:v>
                </c:pt>
                <c:pt idx="1">
                  <c:v>23.3</c:v>
                </c:pt>
                <c:pt idx="2">
                  <c:v>25</c:v>
                </c:pt>
                <c:pt idx="3">
                  <c:v>29.3</c:v>
                </c:pt>
                <c:pt idx="4">
                  <c:v>21.6</c:v>
                </c:pt>
                <c:pt idx="5">
                  <c:v>25.2</c:v>
                </c:pt>
                <c:pt idx="6">
                  <c:v>19.600000000000001</c:v>
                </c:pt>
                <c:pt idx="7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-9.2520129899016965E-2"/>
                  <c:y val="2.37922785603355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22467</c:v>
                </c:pt>
                <c:pt idx="1">
                  <c:v>1286.3</c:v>
                </c:pt>
                <c:pt idx="2">
                  <c:v>2288.8000000000002</c:v>
                </c:pt>
                <c:pt idx="3">
                  <c:v>1749.5</c:v>
                </c:pt>
                <c:pt idx="4">
                  <c:v>3803.6</c:v>
                </c:pt>
                <c:pt idx="5">
                  <c:v>4813.8</c:v>
                </c:pt>
                <c:pt idx="6">
                  <c:v>1242.3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E5-4CED-893F-3BC7C8DF8886}"/>
                </c:ext>
              </c:extLst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01.01.2023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1221.5</c:v>
                </c:pt>
                <c:pt idx="1">
                  <c:v>1531.6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5-4CED-893F-3BC7C8DF8886}"/>
                </c:ext>
              </c:extLst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01.01.2023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0356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93451155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07873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35 858,7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36 440,3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37 756,7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37 651,4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- 1 898,0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-1 211,1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35 240,2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35 817,3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37 109,2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37 011,4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-1 194,1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6821248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3911927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68806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21 969,4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20 799,3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(57,1)</a:t>
                      </a:r>
                      <a:endParaRPr lang="ru-BY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11 663,3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(35,5)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15 641,0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(42,9)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33 632,7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36 440,3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108,3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21 380,5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20 103,3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(56,1)</a:t>
                      </a:r>
                      <a:endParaRPr lang="ru-BY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11 696,2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(35,4)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15 714,0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(43,9)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33 076,7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35 817,3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108,3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(62,7)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696,0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(76,0)</a:t>
                      </a:r>
                      <a:endParaRPr lang="ru-BY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(37,3)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(24,0)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118,8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102,4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93,1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96,6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0502096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1128305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8046403"/>
              </p:ext>
            </p:extLst>
          </p:nvPr>
        </p:nvGraphicFramePr>
        <p:xfrm>
          <a:off x="2123728" y="521037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79595"/>
              </p:ext>
            </p:extLst>
          </p:nvPr>
        </p:nvGraphicFramePr>
        <p:xfrm>
          <a:off x="107504" y="51470"/>
          <a:ext cx="8928989" cy="465198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27 545,8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30 655,1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6 996,3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33 071,8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37 651,4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27 087,0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6 887,4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32 522,0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37 011,4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1137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01.01.2023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9762</TotalTime>
  <Words>744</Words>
  <Application>Microsoft Office PowerPoint</Application>
  <PresentationFormat>Экран (16:9)</PresentationFormat>
  <Paragraphs>436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Давыдик Александр Анатольевич</cp:lastModifiedBy>
  <cp:revision>527</cp:revision>
  <cp:lastPrinted>2023-01-24T05:07:35Z</cp:lastPrinted>
  <dcterms:created xsi:type="dcterms:W3CDTF">2013-10-16T05:53:51Z</dcterms:created>
  <dcterms:modified xsi:type="dcterms:W3CDTF">2023-01-30T13:21:22Z</dcterms:modified>
</cp:coreProperties>
</file>