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26.4</c:v>
                </c:pt>
                <c:pt idx="1">
                  <c:v>60.7</c:v>
                </c:pt>
                <c:pt idx="2">
                  <c:v>65.5</c:v>
                </c:pt>
                <c:pt idx="3">
                  <c:v>59.7</c:v>
                </c:pt>
                <c:pt idx="4">
                  <c:v>62.8</c:v>
                </c:pt>
                <c:pt idx="5">
                  <c:v>68.900000000000006</c:v>
                </c:pt>
                <c:pt idx="6">
                  <c:v>45.8</c:v>
                </c:pt>
                <c:pt idx="7">
                  <c:v>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</c:v>
                </c:pt>
                <c:pt idx="1">
                  <c:v>0.9</c:v>
                </c:pt>
                <c:pt idx="2">
                  <c:v>1.3</c:v>
                </c:pt>
                <c:pt idx="3">
                  <c:v>0.7</c:v>
                </c:pt>
                <c:pt idx="4">
                  <c:v>0.7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6.1</c:v>
                </c:pt>
                <c:pt idx="1">
                  <c:v>6.9</c:v>
                </c:pt>
                <c:pt idx="2">
                  <c:v>3.1</c:v>
                </c:pt>
                <c:pt idx="3">
                  <c:v>3.1</c:v>
                </c:pt>
                <c:pt idx="4">
                  <c:v>1.2</c:v>
                </c:pt>
                <c:pt idx="5">
                  <c:v>2</c:v>
                </c:pt>
                <c:pt idx="6">
                  <c:v>33</c:v>
                </c:pt>
                <c:pt idx="7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45.1</c:v>
                </c:pt>
                <c:pt idx="1">
                  <c:v>31.4</c:v>
                </c:pt>
                <c:pt idx="2">
                  <c:v>30.1</c:v>
                </c:pt>
                <c:pt idx="3">
                  <c:v>36.4</c:v>
                </c:pt>
                <c:pt idx="4">
                  <c:v>35.299999999999997</c:v>
                </c:pt>
                <c:pt idx="5">
                  <c:v>28.2</c:v>
                </c:pt>
                <c:pt idx="6">
                  <c:v>20.3</c:v>
                </c:pt>
                <c:pt idx="7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4397.8999999999996</c:v>
                </c:pt>
                <c:pt idx="1">
                  <c:v>637.9</c:v>
                </c:pt>
                <c:pt idx="2">
                  <c:v>1113.9000000000001</c:v>
                </c:pt>
                <c:pt idx="3">
                  <c:v>724.3</c:v>
                </c:pt>
                <c:pt idx="4">
                  <c:v>1060.5999999999999</c:v>
                </c:pt>
                <c:pt idx="5">
                  <c:v>992.4</c:v>
                </c:pt>
                <c:pt idx="6">
                  <c:v>7110.9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2604.5</c:v>
                </c:pt>
                <c:pt idx="1">
                  <c:v>2476.6999999999998</c:v>
                </c:pt>
                <c:pt idx="2">
                  <c:v>3638</c:v>
                </c:pt>
                <c:pt idx="3">
                  <c:v>1092.2</c:v>
                </c:pt>
                <c:pt idx="4">
                  <c:v>6903.3</c:v>
                </c:pt>
                <c:pt idx="5">
                  <c:v>821.1</c:v>
                </c:pt>
                <c:pt idx="6">
                  <c:v>518.1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13.7</c:v>
                </c:pt>
                <c:pt idx="1">
                  <c:v>74.400000000000006</c:v>
                </c:pt>
                <c:pt idx="2">
                  <c:v>73</c:v>
                </c:pt>
                <c:pt idx="3">
                  <c:v>68.3</c:v>
                </c:pt>
                <c:pt idx="4">
                  <c:v>75.900000000000006</c:v>
                </c:pt>
                <c:pt idx="5">
                  <c:v>70.099999999999994</c:v>
                </c:pt>
                <c:pt idx="6">
                  <c:v>80.2</c:v>
                </c:pt>
                <c:pt idx="7">
                  <c:v>78.7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13.4</c:v>
                </c:pt>
                <c:pt idx="1">
                  <c:v>25.6</c:v>
                </c:pt>
                <c:pt idx="2">
                  <c:v>27</c:v>
                </c:pt>
                <c:pt idx="3">
                  <c:v>46.4</c:v>
                </c:pt>
                <c:pt idx="4">
                  <c:v>24.1</c:v>
                </c:pt>
                <c:pt idx="5">
                  <c:v>29.8</c:v>
                </c:pt>
                <c:pt idx="6">
                  <c:v>19.8</c:v>
                </c:pt>
                <c:pt idx="7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0385863436077933"/>
          <c:h val="0.704260033239789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11891.9</c:v>
                </c:pt>
                <c:pt idx="1">
                  <c:v>569.4</c:v>
                </c:pt>
                <c:pt idx="2">
                  <c:v>1251.5999999999999</c:v>
                </c:pt>
                <c:pt idx="3">
                  <c:v>641.79999999999995</c:v>
                </c:pt>
                <c:pt idx="4">
                  <c:v>973.2</c:v>
                </c:pt>
                <c:pt idx="5">
                  <c:v>2212.9</c:v>
                </c:pt>
                <c:pt idx="6">
                  <c:v>513.1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01.07.2022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1221.5</c:v>
                </c:pt>
                <c:pt idx="1">
                  <c:v>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01.07.2022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434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 202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6090521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46339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36 596,2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16 037,9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36 596,2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18 053,9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-2 016,0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35 845,9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35 845,9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17 777,4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-2 013,5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9203288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541919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49233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10 326,1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(65,4)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8 927,0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(55,7)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5 473,4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7 110,9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15 799,5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16 037,9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10 083,6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8 653,0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(54,9)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5 473,4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7 110,9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15 557,0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(60,8)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(68,6)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(39,2)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(31,4)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109,6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111,5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887739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5883938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3320667"/>
              </p:ext>
            </p:extLst>
          </p:nvPr>
        </p:nvGraphicFramePr>
        <p:xfrm>
          <a:off x="1259632" y="537208"/>
          <a:ext cx="6013682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08216"/>
              </p:ext>
            </p:extLst>
          </p:nvPr>
        </p:nvGraphicFramePr>
        <p:xfrm>
          <a:off x="107504" y="51470"/>
          <a:ext cx="8928989" cy="496226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15 988,6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(88,5)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2 065,3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(11,4)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16 315,5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110,6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(90,4)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2 050,9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(11,5)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16 073,7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17 777,4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110,6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222,5 (55,9)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175,7 (44,1)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140,0 (34,8)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 (55,8)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 (44,2)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 (39,6)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109,5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 (49,1)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 (50,9)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28,4 (40,3)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 (57,0)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 (43,0)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 (32,7)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 (52,5)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 (47,5)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25,3 (39,3)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 (64,1)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28,0 (35,9)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 (26,3)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112,0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 (56,5)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(67,6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 (43,5)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 (32,4)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61719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7.2022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9003</TotalTime>
  <Words>899</Words>
  <Application>Microsoft Office PowerPoint</Application>
  <PresentationFormat>Экран (16:9)</PresentationFormat>
  <Paragraphs>468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Цумарева Людмила Геннадьевна</cp:lastModifiedBy>
  <cp:revision>494</cp:revision>
  <cp:lastPrinted>2022-10-10T13:00:27Z</cp:lastPrinted>
  <dcterms:created xsi:type="dcterms:W3CDTF">2013-10-16T05:53:51Z</dcterms:created>
  <dcterms:modified xsi:type="dcterms:W3CDTF">2022-10-11T07:12:06Z</dcterms:modified>
</cp:coreProperties>
</file>